
<file path=[Content_Types].xml><?xml version="1.0" encoding="utf-8"?>
<Types xmlns="http://schemas.openxmlformats.org/package/2006/content-types">
  <Default Extension="bin" ContentType="application/vnd.openxmlformats-officedocument.oleObject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200" d="100"/>
          <a:sy n="200" d="100"/>
        </p:scale>
        <p:origin x="888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media/image1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669733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687012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261515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43243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45414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9480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25706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162806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78208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810992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801424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612379-13BB-491F-B5C0-1A2D5E8C0737}" type="datetimeFigureOut">
              <a:rPr lang="de-DE" smtClean="0"/>
              <a:t>31.05.2013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CBFEEA-28B6-41B2-8798-6C33DF25FEAF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631236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w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kt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598720124"/>
              </p:ext>
            </p:extLst>
          </p:nvPr>
        </p:nvGraphicFramePr>
        <p:xfrm>
          <a:off x="2123728" y="56155"/>
          <a:ext cx="4896544" cy="674727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" name="AutoSketch Drawing" r:id="rId3" imgW="4280400" imgH="5897880" progId="AutoSketch.Drawing.9">
                  <p:embed/>
                </p:oleObj>
              </mc:Choice>
              <mc:Fallback>
                <p:oleObj name="AutoSketch Drawing" r:id="rId3" imgW="4280400" imgH="5897880" progId="AutoSketch.Drawing.9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123728" y="56155"/>
                        <a:ext cx="4896544" cy="674727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42641677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3" baseType="lpstr">
      <vt:lpstr>Larissa</vt:lpstr>
      <vt:lpstr>AutoSketch Drawing</vt:lpstr>
      <vt:lpstr>PowerPoint-Präsentation</vt:lpstr>
    </vt:vector>
  </TitlesOfParts>
  <Company>-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Carsten</dc:creator>
  <cp:lastModifiedBy>Carsten</cp:lastModifiedBy>
  <cp:revision>1</cp:revision>
  <dcterms:created xsi:type="dcterms:W3CDTF">2013-05-31T16:54:26Z</dcterms:created>
  <dcterms:modified xsi:type="dcterms:W3CDTF">2013-05-31T17:03:03Z</dcterms:modified>
</cp:coreProperties>
</file>

<file path=docProps/thumbnail.jpeg>
</file>